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8" r:id="rId3"/>
    <p:sldId id="267" r:id="rId4"/>
    <p:sldId id="260" r:id="rId5"/>
    <p:sldId id="261" r:id="rId6"/>
    <p:sldId id="268" r:id="rId7"/>
    <p:sldId id="264" r:id="rId8"/>
    <p:sldId id="262" r:id="rId9"/>
    <p:sldId id="269" r:id="rId10"/>
    <p:sldId id="270" r:id="rId11"/>
  </p:sldIdLst>
  <p:sldSz cx="9144000" cy="6858000" type="screen4x3"/>
  <p:notesSz cx="6954838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53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5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763" cy="467072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9466" y="0"/>
            <a:ext cx="3013763" cy="467072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>
              <a:defRPr sz="1200"/>
            </a:lvl1pPr>
          </a:lstStyle>
          <a:p>
            <a:fld id="{D28E2B3B-47E1-4D85-B655-85A49948F7BC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13763" cy="467071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9466" y="8842030"/>
            <a:ext cx="3013763" cy="467071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>
              <a:defRPr sz="1200"/>
            </a:lvl1pPr>
          </a:lstStyle>
          <a:p>
            <a:fld id="{D6FDDB8C-B1C1-4596-98A7-B882629091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243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3763" cy="467072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39466" y="0"/>
            <a:ext cx="3013763" cy="467072"/>
          </a:xfrm>
          <a:prstGeom prst="rect">
            <a:avLst/>
          </a:prstGeom>
        </p:spPr>
        <p:txBody>
          <a:bodyPr vert="horz" lIns="92930" tIns="46465" rIns="92930" bIns="46465" rtlCol="0"/>
          <a:lstStyle>
            <a:lvl1pPr algn="r">
              <a:defRPr sz="1200"/>
            </a:lvl1pPr>
          </a:lstStyle>
          <a:p>
            <a:fld id="{E856F31B-5460-4D6C-85F4-A21EDF13FA65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84300" y="1163638"/>
            <a:ext cx="4186238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930" tIns="46465" rIns="92930" bIns="4646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5484" y="4480004"/>
            <a:ext cx="5563870" cy="3665458"/>
          </a:xfrm>
          <a:prstGeom prst="rect">
            <a:avLst/>
          </a:prstGeom>
        </p:spPr>
        <p:txBody>
          <a:bodyPr vert="horz" lIns="92930" tIns="46465" rIns="92930" bIns="46465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13763" cy="467071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39466" y="8842030"/>
            <a:ext cx="3013763" cy="467071"/>
          </a:xfrm>
          <a:prstGeom prst="rect">
            <a:avLst/>
          </a:prstGeom>
        </p:spPr>
        <p:txBody>
          <a:bodyPr vert="horz" lIns="92930" tIns="46465" rIns="92930" bIns="46465" rtlCol="0" anchor="b"/>
          <a:lstStyle>
            <a:lvl1pPr algn="r">
              <a:defRPr sz="1200"/>
            </a:lvl1pPr>
          </a:lstStyle>
          <a:p>
            <a:fld id="{00E144EC-79CC-426A-A592-77E8797DA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17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E144EC-79CC-426A-A592-77E8797DAD2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72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5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87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7350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49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03952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5901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648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9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716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924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36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761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642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58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25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308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014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779" y="515312"/>
            <a:ext cx="6952736" cy="2331307"/>
          </a:xfrm>
        </p:spPr>
        <p:txBody>
          <a:bodyPr/>
          <a:lstStyle/>
          <a:p>
            <a:r>
              <a:rPr lang="en-US" sz="115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HoneyMod</a:t>
            </a:r>
            <a:endParaRPr lang="en-US" sz="115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7947" y="2546615"/>
            <a:ext cx="4070796" cy="1070920"/>
          </a:xfrm>
        </p:spPr>
        <p:txBody>
          <a:bodyPr>
            <a:noAutofit/>
          </a:bodyPr>
          <a:lstStyle/>
          <a:p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Apache honeypot module</a:t>
            </a:r>
            <a:endParaRPr 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8826" y="3896148"/>
            <a:ext cx="6540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Popescu</a:t>
            </a:r>
            <a:r>
              <a:rPr 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Daniel</a:t>
            </a:r>
          </a:p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Coordonator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Conf. Dr. Sabin </a:t>
            </a:r>
            <a:r>
              <a:rPr lang="en-US" sz="240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Corneliu</a:t>
            </a:r>
            <a:r>
              <a:rPr 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Buraga</a:t>
            </a:r>
            <a:endParaRPr 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066" y="4590725"/>
            <a:ext cx="2528450" cy="26874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132130"/>
            <a:ext cx="883555" cy="281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927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8984"/>
            <a:ext cx="6347713" cy="1320800"/>
          </a:xfrm>
        </p:spPr>
        <p:txBody>
          <a:bodyPr/>
          <a:lstStyle/>
          <a:p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Directii</a:t>
            </a:r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viitor</a:t>
            </a:r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4954" y="1917578"/>
            <a:ext cx="6347714" cy="3880773"/>
          </a:xfrm>
        </p:spPr>
        <p:txBody>
          <a:bodyPr>
            <a:normAutofit/>
          </a:bodyPr>
          <a:lstStyle/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Folosirea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retele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neuronale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pentru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atacuri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atacatori</a:t>
            </a:r>
            <a:endParaRPr lang="en-US" sz="24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Imbunatatirea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ratelor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clasificare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atacurilor</a:t>
            </a:r>
            <a:endParaRPr lang="en-US" sz="24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Contributie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active in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comunitatile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honeypot</a:t>
            </a:r>
          </a:p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Stabilirea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unui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protocol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care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diferite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honeypots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comunice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ajute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06" y="5342208"/>
            <a:ext cx="1712906" cy="18205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654377"/>
            <a:ext cx="719355" cy="228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94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527222"/>
            <a:ext cx="6347713" cy="1320800"/>
          </a:xfrm>
        </p:spPr>
        <p:txBody>
          <a:bodyPr/>
          <a:lstStyle/>
          <a:p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Honeypot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608655"/>
            <a:ext cx="7652952" cy="3880773"/>
          </a:xfrm>
        </p:spPr>
        <p:txBody>
          <a:bodyPr>
            <a:noAutofit/>
          </a:bodyPr>
          <a:lstStyle/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 </a:t>
            </a:r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este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un honeypot?</a:t>
            </a:r>
            <a:endParaRPr 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Principalele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motive </a:t>
            </a:r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pentru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 </a:t>
            </a:r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un honeypot</a:t>
            </a:r>
            <a:endParaRPr 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Analizarea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modurilor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</a:t>
            </a:r>
            <a:endParaRPr 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Dovezi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impotriva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atactorului</a:t>
            </a:r>
          </a:p>
          <a:p>
            <a:r>
              <a:rPr lang="en-US" sz="26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Existing honeypots and communities</a:t>
            </a:r>
          </a:p>
          <a:p>
            <a:pPr marL="457200" lvl="1" indent="0">
              <a:buNone/>
            </a:pPr>
            <a:endParaRPr 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28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06" y="5342208"/>
            <a:ext cx="1712906" cy="18205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654377"/>
            <a:ext cx="719355" cy="228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407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8984"/>
            <a:ext cx="6347713" cy="1320800"/>
          </a:xfrm>
        </p:spPr>
        <p:txBody>
          <a:bodyPr/>
          <a:lstStyle/>
          <a:p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Concepte</a:t>
            </a:r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folosite in </a:t>
            </a:r>
            <a:b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proiect</a:t>
            </a:r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</a:t>
            </a:r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prezentare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Request HTTP</a:t>
            </a: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Structura modular Apache</a:t>
            </a:r>
          </a:p>
          <a:p>
            <a:r>
              <a:rPr lang="en-US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“Content generator” in 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Apache</a:t>
            </a:r>
          </a:p>
          <a:p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Filtre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Apache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06" y="5342208"/>
            <a:ext cx="1712906" cy="18205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654377"/>
            <a:ext cx="719355" cy="228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3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7" y="518984"/>
            <a:ext cx="6347713" cy="1320800"/>
          </a:xfrm>
        </p:spPr>
        <p:txBody>
          <a:bodyPr/>
          <a:lstStyle/>
          <a:p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HoneyMod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7" y="1461435"/>
            <a:ext cx="8279029" cy="4766370"/>
          </a:xfrm>
        </p:spPr>
        <p:txBody>
          <a:bodyPr>
            <a:noAutofit/>
          </a:bodyPr>
          <a:lstStyle/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 Apache</a:t>
            </a:r>
          </a:p>
          <a:p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Detecteaza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atacuri</a:t>
            </a:r>
            <a:endParaRPr lang="en-US" sz="28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Clasifica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atacuri</a:t>
            </a:r>
            <a:endParaRPr lang="en-US" sz="28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Creeaza clone </a:t>
            </a:r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atacabile</a:t>
            </a:r>
            <a:endParaRPr lang="en-US" sz="28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Independent de content generator</a:t>
            </a: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Verifica atacatorul</a:t>
            </a:r>
          </a:p>
          <a:p>
            <a:pPr marL="0" indent="0">
              <a:buNone/>
            </a:pPr>
            <a:endParaRPr 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06" y="5342208"/>
            <a:ext cx="1712906" cy="18205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654377"/>
            <a:ext cx="719355" cy="228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40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518984"/>
            <a:ext cx="6347713" cy="1320800"/>
          </a:xfrm>
        </p:spPr>
        <p:txBody>
          <a:bodyPr/>
          <a:lstStyle/>
          <a:p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Structura</a:t>
            </a:r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proiectului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457081"/>
            <a:ext cx="4580239" cy="2054407"/>
          </a:xfrm>
        </p:spPr>
        <p:txBody>
          <a:bodyPr>
            <a:noAutofit/>
          </a:bodyPr>
          <a:lstStyle/>
          <a:p>
            <a:r>
              <a:rPr lang="en-US" sz="32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Aplicatia</a:t>
            </a:r>
            <a:r>
              <a:rPr lang="en-US" sz="32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principala</a:t>
            </a:r>
            <a:endParaRPr lang="en-US" sz="32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Modulul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Apache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9599" y="3168382"/>
            <a:ext cx="5593493" cy="26310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Aplicatii</a:t>
            </a:r>
            <a:r>
              <a:rPr lang="en-US" sz="32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ajutatoare</a:t>
            </a:r>
            <a:endParaRPr lang="en-US" sz="32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lvl="1"/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Site atacabil</a:t>
            </a:r>
          </a:p>
          <a:p>
            <a:pPr lvl="1"/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Interfata admin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06" y="5342208"/>
            <a:ext cx="1712906" cy="18205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654377"/>
            <a:ext cx="719355" cy="2287949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176584" y="1705232"/>
            <a:ext cx="1927654" cy="626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104238" y="1427674"/>
            <a:ext cx="3097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Analizare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04238" y="1875880"/>
            <a:ext cx="13227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Detectare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04238" y="2548419"/>
            <a:ext cx="15151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Inregistrare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104238" y="2227683"/>
            <a:ext cx="1394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Clasificare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104238" y="2827824"/>
            <a:ext cx="1064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Clonare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" name="Straight Arrow Connector 17"/>
          <p:cNvCxnSpPr>
            <a:endCxn id="14" idx="1"/>
          </p:cNvCxnSpPr>
          <p:nvPr/>
        </p:nvCxnSpPr>
        <p:spPr>
          <a:xfrm>
            <a:off x="4176584" y="2349330"/>
            <a:ext cx="1927654" cy="399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3" idx="1"/>
          </p:cNvCxnSpPr>
          <p:nvPr/>
        </p:nvCxnSpPr>
        <p:spPr>
          <a:xfrm flipV="1">
            <a:off x="4176584" y="2075935"/>
            <a:ext cx="1927654" cy="261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5" idx="1"/>
          </p:cNvCxnSpPr>
          <p:nvPr/>
        </p:nvCxnSpPr>
        <p:spPr>
          <a:xfrm>
            <a:off x="4176584" y="2330473"/>
            <a:ext cx="1927654" cy="97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6" idx="1"/>
          </p:cNvCxnSpPr>
          <p:nvPr/>
        </p:nvCxnSpPr>
        <p:spPr>
          <a:xfrm>
            <a:off x="4176584" y="2331308"/>
            <a:ext cx="1927654" cy="6965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430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34087"/>
            <a:ext cx="6347713" cy="1320800"/>
          </a:xfrm>
        </p:spPr>
        <p:txBody>
          <a:bodyPr/>
          <a:lstStyle/>
          <a:p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Atacuri</a:t>
            </a:r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tratate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567466"/>
            <a:ext cx="6347714" cy="3880773"/>
          </a:xfrm>
        </p:spPr>
        <p:txBody>
          <a:bodyPr>
            <a:noAutofit/>
          </a:bodyPr>
          <a:lstStyle/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SQL injections</a:t>
            </a: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XSS</a:t>
            </a: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User/Password guessing</a:t>
            </a: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Cookie meddling</a:t>
            </a: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Buffer overflow</a:t>
            </a: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Command execution</a:t>
            </a: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Brute force</a:t>
            </a:r>
          </a:p>
          <a:p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Canonicalization</a:t>
            </a:r>
            <a:endParaRPr 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6649" y="5556392"/>
            <a:ext cx="1712906" cy="18205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654377"/>
            <a:ext cx="719355" cy="228794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766971" y="828461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Rate de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971716" y="1567466"/>
            <a:ext cx="69281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99%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99%</a:t>
            </a:r>
            <a:endParaRPr 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35627" y="1198134"/>
            <a:ext cx="2845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Detectie          Clasificare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599863" y="1567466"/>
            <a:ext cx="85472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100%</a:t>
            </a:r>
          </a:p>
          <a:p>
            <a:pPr algn="ctr">
              <a:lnSpc>
                <a:spcPct val="150000"/>
              </a:lnSpc>
            </a:pPr>
            <a:r>
              <a:rPr 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endParaRPr lang="en-US" sz="24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70%</a:t>
            </a:r>
          </a:p>
          <a:p>
            <a:pPr algn="ctr">
              <a:lnSpc>
                <a:spcPct val="150000"/>
              </a:lnSpc>
            </a:pP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endParaRPr 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5" name="Straight Connector 14"/>
          <p:cNvCxnSpPr>
            <a:stCxn id="12" idx="0"/>
          </p:cNvCxnSpPr>
          <p:nvPr/>
        </p:nvCxnSpPr>
        <p:spPr>
          <a:xfrm flipH="1">
            <a:off x="7257535" y="1198134"/>
            <a:ext cx="918" cy="47825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835625" y="1567466"/>
            <a:ext cx="28456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9175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Detectarea/Clasificarea </a:t>
            </a:r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unui</a:t>
            </a:r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178" y="2504303"/>
            <a:ext cx="4539049" cy="3311611"/>
          </a:xfrm>
        </p:spPr>
        <p:txBody>
          <a:bodyPr>
            <a:normAutofit/>
          </a:bodyPr>
          <a:lstStyle/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Url</a:t>
            </a:r>
            <a:endParaRPr lang="en-US" sz="24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Parametrii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GET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POST</a:t>
            </a:r>
          </a:p>
          <a:p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Header de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intrare</a:t>
            </a:r>
            <a:endParaRPr lang="en-US" sz="24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Atacuri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sau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vizite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precedente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ale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atacatorului</a:t>
            </a:r>
            <a:endParaRPr lang="en-US" sz="24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28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06" y="5342208"/>
            <a:ext cx="1712906" cy="18205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654377"/>
            <a:ext cx="719355" cy="2287949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609598" y="1767407"/>
            <a:ext cx="3921213" cy="7368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Analizand</a:t>
            </a:r>
            <a:r>
              <a:rPr lang="en-US" sz="28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informatiile</a:t>
            </a:r>
            <a:r>
              <a:rPr lang="en-US" sz="28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482282" y="1870974"/>
            <a:ext cx="3496962" cy="905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Utilizand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expresii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regulate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482282" y="2838920"/>
            <a:ext cx="3496962" cy="905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Utilizand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interpretor</a:t>
            </a:r>
            <a:r>
              <a:rPr 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4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Lex&amp;Yacc</a:t>
            </a:r>
          </a:p>
        </p:txBody>
      </p:sp>
    </p:spTree>
    <p:extLst>
      <p:ext uri="{BB962C8B-B14F-4D97-AF65-F5344CB8AC3E}">
        <p14:creationId xmlns:p14="http://schemas.microsoft.com/office/powerpoint/2010/main" val="1928311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0605" y="2633255"/>
            <a:ext cx="7429499" cy="1108928"/>
          </a:xfrm>
        </p:spPr>
        <p:txBody>
          <a:bodyPr/>
          <a:lstStyle/>
          <a:p>
            <a:r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Activitatea in modul</a:t>
            </a:r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06" y="5342208"/>
            <a:ext cx="1712906" cy="18205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654377"/>
            <a:ext cx="719355" cy="2287949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3270422" y="116269"/>
            <a:ext cx="2092410" cy="79907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err="1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Clientul</a:t>
            </a:r>
            <a:r>
              <a:rPr lang="en-US" sz="2000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err="1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trimite</a:t>
            </a:r>
            <a:endParaRPr lang="en-US" sz="2000" smtClean="0">
              <a:solidFill>
                <a:srgbClr val="91530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sz="2000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 Request</a:t>
            </a:r>
            <a:endParaRPr lang="en-US" sz="2000">
              <a:solidFill>
                <a:srgbClr val="91530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" name="Straight Arrow Connector 12"/>
          <p:cNvCxnSpPr>
            <a:stCxn id="11" idx="2"/>
          </p:cNvCxnSpPr>
          <p:nvPr/>
        </p:nvCxnSpPr>
        <p:spPr>
          <a:xfrm flipH="1">
            <a:off x="4316626" y="915339"/>
            <a:ext cx="1" cy="427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 rot="2700000">
            <a:off x="4176582" y="1372882"/>
            <a:ext cx="280087" cy="2800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2498729" y="720160"/>
            <a:ext cx="1619845" cy="779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208267" y="336396"/>
            <a:ext cx="2290462" cy="4361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input_filter_init</a:t>
            </a:r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2" name="Straight Arrow Connector 21"/>
          <p:cNvCxnSpPr>
            <a:stCxn id="19" idx="2"/>
          </p:cNvCxnSpPr>
          <p:nvPr/>
        </p:nvCxnSpPr>
        <p:spPr>
          <a:xfrm flipH="1">
            <a:off x="1348391" y="772532"/>
            <a:ext cx="5107" cy="672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208267" y="1445324"/>
            <a:ext cx="2290462" cy="6578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 </a:t>
            </a:r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verifica</a:t>
            </a:r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datele</a:t>
            </a:r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disponibile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Rectangle 23"/>
          <p:cNvSpPr/>
          <p:nvPr/>
        </p:nvSpPr>
        <p:spPr>
          <a:xfrm rot="2700000">
            <a:off x="4176583" y="2079404"/>
            <a:ext cx="280087" cy="2800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4316625" y="1714409"/>
            <a:ext cx="1" cy="306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5864653" y="906632"/>
            <a:ext cx="1762898" cy="4361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input_filter</a:t>
            </a:r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4514677" y="1243914"/>
            <a:ext cx="1342426" cy="9755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27" idx="3"/>
            <a:endCxn id="27" idx="0"/>
          </p:cNvCxnSpPr>
          <p:nvPr/>
        </p:nvCxnSpPr>
        <p:spPr>
          <a:xfrm flipH="1" flipV="1">
            <a:off x="6746102" y="906632"/>
            <a:ext cx="881449" cy="218068"/>
          </a:xfrm>
          <a:prstGeom prst="curvedConnector4">
            <a:avLst>
              <a:gd name="adj1" fmla="val -19393"/>
              <a:gd name="adj2" fmla="val 24638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6304988" y="268650"/>
            <a:ext cx="2328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procesare</a:t>
            </a:r>
            <a:r>
              <a:rPr lang="en-US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err="1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corp</a:t>
            </a:r>
            <a:r>
              <a:rPr lang="en-US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HTTP</a:t>
            </a:r>
            <a:endParaRPr lang="en-US">
              <a:solidFill>
                <a:srgbClr val="91530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4910781" y="2042771"/>
            <a:ext cx="1762898" cy="63154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Clasificare</a:t>
            </a:r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44" name="Straight Arrow Connector 43"/>
          <p:cNvCxnSpPr>
            <a:stCxn id="27" idx="2"/>
            <a:endCxn id="42" idx="0"/>
          </p:cNvCxnSpPr>
          <p:nvPr/>
        </p:nvCxnSpPr>
        <p:spPr>
          <a:xfrm flipH="1">
            <a:off x="5792230" y="1342768"/>
            <a:ext cx="953872" cy="700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ounded Rectangle 45"/>
          <p:cNvSpPr/>
          <p:nvPr/>
        </p:nvSpPr>
        <p:spPr>
          <a:xfrm>
            <a:off x="7186826" y="1622401"/>
            <a:ext cx="1866558" cy="13676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Tx/>
              <a:buChar char="-"/>
            </a:pPr>
            <a:r>
              <a:rPr lang="en-US" sz="200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lonare</a:t>
            </a:r>
            <a:endParaRPr lang="en-US" sz="20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Tx/>
              <a:buChar char="-"/>
            </a:pPr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stopare</a:t>
            </a:r>
            <a:endParaRPr lang="en-US" sz="200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Tx/>
              <a:buChar char="-"/>
            </a:pPr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verificare</a:t>
            </a:r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atacator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48" name="Straight Arrow Connector 47"/>
          <p:cNvCxnSpPr>
            <a:stCxn id="42" idx="3"/>
            <a:endCxn id="46" idx="1"/>
          </p:cNvCxnSpPr>
          <p:nvPr/>
        </p:nvCxnSpPr>
        <p:spPr>
          <a:xfrm flipV="1">
            <a:off x="6673679" y="2306248"/>
            <a:ext cx="513147" cy="52298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endCxn id="50" idx="0"/>
          </p:cNvCxnSpPr>
          <p:nvPr/>
        </p:nvCxnSpPr>
        <p:spPr>
          <a:xfrm flipH="1">
            <a:off x="4316624" y="2417499"/>
            <a:ext cx="2" cy="501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ounded Rectangle 49"/>
          <p:cNvSpPr/>
          <p:nvPr/>
        </p:nvSpPr>
        <p:spPr>
          <a:xfrm>
            <a:off x="3055718" y="2919450"/>
            <a:ext cx="2521812" cy="47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 Generator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Rectangle 53"/>
          <p:cNvSpPr/>
          <p:nvPr/>
        </p:nvSpPr>
        <p:spPr>
          <a:xfrm rot="2700000">
            <a:off x="4176580" y="3794930"/>
            <a:ext cx="280087" cy="2800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4316624" y="3390049"/>
            <a:ext cx="2060" cy="3461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>
          <a:xfrm>
            <a:off x="6143363" y="3552108"/>
            <a:ext cx="2521812" cy="47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output_filter_init</a:t>
            </a:r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58" name="Straight Arrow Connector 57"/>
          <p:cNvCxnSpPr>
            <a:endCxn id="56" idx="1"/>
          </p:cNvCxnSpPr>
          <p:nvPr/>
        </p:nvCxnSpPr>
        <p:spPr>
          <a:xfrm flipV="1">
            <a:off x="4514677" y="3788952"/>
            <a:ext cx="1628686" cy="145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/>
          <p:cNvSpPr/>
          <p:nvPr/>
        </p:nvSpPr>
        <p:spPr>
          <a:xfrm>
            <a:off x="857674" y="3527709"/>
            <a:ext cx="1976401" cy="4736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output_filter</a:t>
            </a:r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()</a:t>
            </a:r>
            <a:endParaRPr 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3" name="Curved Connector 62"/>
          <p:cNvCxnSpPr>
            <a:stCxn id="61" idx="1"/>
            <a:endCxn id="61" idx="0"/>
          </p:cNvCxnSpPr>
          <p:nvPr/>
        </p:nvCxnSpPr>
        <p:spPr>
          <a:xfrm rot="10800000" flipH="1">
            <a:off x="857673" y="3527709"/>
            <a:ext cx="988201" cy="236844"/>
          </a:xfrm>
          <a:prstGeom prst="curvedConnector4">
            <a:avLst>
              <a:gd name="adj1" fmla="val -15630"/>
              <a:gd name="adj2" fmla="val 2382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270878" y="2919450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procesare</a:t>
            </a:r>
            <a:r>
              <a:rPr lang="en-US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err="1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raspuns</a:t>
            </a:r>
            <a:endParaRPr lang="en-US">
              <a:solidFill>
                <a:srgbClr val="91530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68" name="Straight Arrow Connector 67"/>
          <p:cNvCxnSpPr>
            <a:endCxn id="61" idx="3"/>
          </p:cNvCxnSpPr>
          <p:nvPr/>
        </p:nvCxnSpPr>
        <p:spPr>
          <a:xfrm flipH="1" flipV="1">
            <a:off x="2834075" y="3764553"/>
            <a:ext cx="1283701" cy="889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/>
          <p:cNvSpPr/>
          <p:nvPr/>
        </p:nvSpPr>
        <p:spPr>
          <a:xfrm rot="2700000">
            <a:off x="4176580" y="4511325"/>
            <a:ext cx="280087" cy="2800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72" name="Straight Arrow Connector 71"/>
          <p:cNvCxnSpPr/>
          <p:nvPr/>
        </p:nvCxnSpPr>
        <p:spPr>
          <a:xfrm>
            <a:off x="4316623" y="4133025"/>
            <a:ext cx="0" cy="3211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ounded Rectangle 74"/>
          <p:cNvSpPr/>
          <p:nvPr/>
        </p:nvSpPr>
        <p:spPr>
          <a:xfrm>
            <a:off x="621580" y="4482915"/>
            <a:ext cx="2448590" cy="5129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en-US" sz="200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odfica raspunsul</a:t>
            </a:r>
          </a:p>
        </p:txBody>
      </p:sp>
      <p:cxnSp>
        <p:nvCxnSpPr>
          <p:cNvPr id="76" name="Straight Arrow Connector 75"/>
          <p:cNvCxnSpPr>
            <a:stCxn id="61" idx="2"/>
            <a:endCxn id="75" idx="0"/>
          </p:cNvCxnSpPr>
          <p:nvPr/>
        </p:nvCxnSpPr>
        <p:spPr>
          <a:xfrm>
            <a:off x="1845875" y="4001397"/>
            <a:ext cx="0" cy="481518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79"/>
          <p:cNvSpPr/>
          <p:nvPr/>
        </p:nvSpPr>
        <p:spPr>
          <a:xfrm>
            <a:off x="3485120" y="5688955"/>
            <a:ext cx="2307110" cy="79645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err="1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Clientul</a:t>
            </a:r>
            <a:r>
              <a:rPr lang="en-US" sz="2000" smtClean="0">
                <a:solidFill>
                  <a:srgbClr val="91530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primeste raspunsul</a:t>
            </a:r>
            <a:endParaRPr lang="en-US" sz="2000">
              <a:solidFill>
                <a:srgbClr val="91530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4316623" y="4849420"/>
            <a:ext cx="0" cy="8395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8348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animBg="1"/>
      <p:bldP spid="16" grpId="0" animBg="1"/>
      <p:bldP spid="19" grpId="0" animBg="1"/>
      <p:bldP spid="23" grpId="0" animBg="1"/>
      <p:bldP spid="24" grpId="0" animBg="1"/>
      <p:bldP spid="27" grpId="0" animBg="1"/>
      <p:bldP spid="41" grpId="0"/>
      <p:bldP spid="42" grpId="0" animBg="1"/>
      <p:bldP spid="46" grpId="0" animBg="1"/>
      <p:bldP spid="50" grpId="0" animBg="1"/>
      <p:bldP spid="54" grpId="0" animBg="1"/>
      <p:bldP spid="56" grpId="0" animBg="1"/>
      <p:bldP spid="61" grpId="0" animBg="1"/>
      <p:bldP spid="66" grpId="0"/>
      <p:bldP spid="70" grpId="0" animBg="1"/>
      <p:bldP spid="75" grpId="0" animBg="1"/>
      <p:bldP spid="8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1806" y="5342208"/>
            <a:ext cx="1712906" cy="18205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51" y="4654377"/>
            <a:ext cx="719355" cy="2287949"/>
          </a:xfrm>
          <a:prstGeom prst="rect">
            <a:avLst/>
          </a:prstGeom>
        </p:spPr>
      </p:pic>
      <p:pic>
        <p:nvPicPr>
          <p:cNvPr id="2" name="film_guesscookie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115330"/>
            <a:ext cx="9147868" cy="628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19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2500</TotalTime>
  <Words>241</Words>
  <Application>Microsoft Office PowerPoint</Application>
  <PresentationFormat>On-screen Show (4:3)</PresentationFormat>
  <Paragraphs>91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Trebuchet MS</vt:lpstr>
      <vt:lpstr>Wingdings 3</vt:lpstr>
      <vt:lpstr>Facet</vt:lpstr>
      <vt:lpstr>HoneyMod</vt:lpstr>
      <vt:lpstr>Honeypot</vt:lpstr>
      <vt:lpstr>Concepte folosite in  proiect si prezentare</vt:lpstr>
      <vt:lpstr>HoneyMod</vt:lpstr>
      <vt:lpstr>Structura proiectului</vt:lpstr>
      <vt:lpstr>Atacuri tratate</vt:lpstr>
      <vt:lpstr>Detectarea/Clasificarea unui atac</vt:lpstr>
      <vt:lpstr>Activitatea in modul</vt:lpstr>
      <vt:lpstr>PowerPoint Presentation</vt:lpstr>
      <vt:lpstr>Directii de viitor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HoneyMod</dc:title>
  <dc:creator>Daniel</dc:creator>
  <cp:lastModifiedBy>Daniel</cp:lastModifiedBy>
  <cp:revision>49</cp:revision>
  <cp:lastPrinted>2016-06-27T10:26:56Z</cp:lastPrinted>
  <dcterms:created xsi:type="dcterms:W3CDTF">2016-06-24T09:30:38Z</dcterms:created>
  <dcterms:modified xsi:type="dcterms:W3CDTF">2016-06-28T19:20:34Z</dcterms:modified>
</cp:coreProperties>
</file>

<file path=docProps/thumbnail.jpeg>
</file>